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40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5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90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6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45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1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23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01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37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B831-0399-4AA2-BE75-8C4415D83EAE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95A79-9518-4436-8532-E02CCFA1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94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63"/>
            <a:ext cx="10828338" cy="661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830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qwerty</dc:creator>
  <cp:lastModifiedBy>qwerty</cp:lastModifiedBy>
  <cp:revision>1</cp:revision>
  <dcterms:created xsi:type="dcterms:W3CDTF">2018-01-22T14:33:18Z</dcterms:created>
  <dcterms:modified xsi:type="dcterms:W3CDTF">2018-01-22T14:33:33Z</dcterms:modified>
</cp:coreProperties>
</file>