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1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2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84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2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40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46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14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5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30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40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2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5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3275" y="90488"/>
            <a:ext cx="10752138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214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qwerty</dc:creator>
  <cp:lastModifiedBy>qwerty</cp:lastModifiedBy>
  <cp:revision>6</cp:revision>
  <dcterms:created xsi:type="dcterms:W3CDTF">2018-01-22T14:26:53Z</dcterms:created>
  <dcterms:modified xsi:type="dcterms:W3CDTF">2018-01-22T14:32:07Z</dcterms:modified>
</cp:coreProperties>
</file>