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6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48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12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7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43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5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3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4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C0A6B-E746-49DE-B8DF-5A884020652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CA3D-2E7F-4DC4-8E34-FE343901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67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7263"/>
            <a:ext cx="1002030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079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qwerty</dc:creator>
  <cp:lastModifiedBy>qwerty</cp:lastModifiedBy>
  <cp:revision>1</cp:revision>
  <dcterms:created xsi:type="dcterms:W3CDTF">2018-01-22T14:36:37Z</dcterms:created>
  <dcterms:modified xsi:type="dcterms:W3CDTF">2018-01-22T14:37:01Z</dcterms:modified>
</cp:coreProperties>
</file>