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8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4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9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0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7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34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64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6421-22C2-4F85-AF1D-EC481E518D6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7484-FFFB-47CB-89DE-93D154A2A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63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0590213" cy="682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570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</cp:revision>
  <dcterms:created xsi:type="dcterms:W3CDTF">2018-01-22T14:33:54Z</dcterms:created>
  <dcterms:modified xsi:type="dcterms:W3CDTF">2018-01-22T14:34:13Z</dcterms:modified>
</cp:coreProperties>
</file>