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21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42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84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92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40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46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14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75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30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40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2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07C9D-8F70-45D6-A13B-A80754B283B7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31F4D-9041-4CF7-98D7-BB00EE4B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35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42663" cy="692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12145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qwerty</dc:creator>
  <cp:lastModifiedBy>qwerty</cp:lastModifiedBy>
  <cp:revision>1</cp:revision>
  <dcterms:created xsi:type="dcterms:W3CDTF">2018-01-22T14:26:53Z</dcterms:created>
  <dcterms:modified xsi:type="dcterms:W3CDTF">2018-01-22T14:27:37Z</dcterms:modified>
</cp:coreProperties>
</file>