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89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4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7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4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90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7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7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2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6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4200-58E0-460B-BA9B-989B81233888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BB7D-1890-49D2-9704-402104EFC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2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988"/>
            <a:ext cx="1019175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509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</cp:revision>
  <dcterms:created xsi:type="dcterms:W3CDTF">2018-01-22T14:34:27Z</dcterms:created>
  <dcterms:modified xsi:type="dcterms:W3CDTF">2018-01-22T14:34:40Z</dcterms:modified>
</cp:coreProperties>
</file>